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A2505D8-78CA-4927-9B57-49CCC7FFA78E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12976-C688-46AB-BF9D-1634C735F3A2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89877-4044-4C62-83BB-B38AB4A489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47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AEA5C-8E56-4008-A52E-80BD038C0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083" y="1261536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it-IT" sz="5400" dirty="0"/>
              <a:t>MHW3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87EEC65-57B6-4BC2-8469-ADCCA87A9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083" y="4180886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Cristian Caramma o46001044</a:t>
            </a:r>
          </a:p>
        </p:txBody>
      </p:sp>
    </p:spTree>
    <p:extLst>
      <p:ext uri="{BB962C8B-B14F-4D97-AF65-F5344CB8AC3E}">
        <p14:creationId xmlns:p14="http://schemas.microsoft.com/office/powerpoint/2010/main" val="3585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902599-59DC-423E-9B51-8D05DC2B4E56}"/>
              </a:ext>
            </a:extLst>
          </p:cNvPr>
          <p:cNvSpPr txBox="1"/>
          <p:nvPr/>
        </p:nvSpPr>
        <p:spPr>
          <a:xfrm>
            <a:off x="266330" y="337351"/>
            <a:ext cx="11523216" cy="624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8" name="Immagine 7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33AC0C42-0610-44D0-80E4-DE92C293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52"/>
            <a:ext cx="12192000" cy="6858000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535AF08-4555-43B4-9581-8896DD783FD5}"/>
              </a:ext>
            </a:extLst>
          </p:cNvPr>
          <p:cNvSpPr/>
          <p:nvPr/>
        </p:nvSpPr>
        <p:spPr>
          <a:xfrm rot="9627032">
            <a:off x="3695701" y="1854043"/>
            <a:ext cx="1104900" cy="914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5816AB-CEF6-4CBB-BEDC-B1AA1859A3A1}"/>
              </a:ext>
            </a:extLst>
          </p:cNvPr>
          <p:cNvSpPr/>
          <p:nvPr/>
        </p:nvSpPr>
        <p:spPr>
          <a:xfrm rot="10800000">
            <a:off x="3816841" y="3711329"/>
            <a:ext cx="1104900" cy="914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7A598CF-E3EE-4DDB-86E9-44E6F4321F4A}"/>
              </a:ext>
            </a:extLst>
          </p:cNvPr>
          <p:cNvSpPr/>
          <p:nvPr/>
        </p:nvSpPr>
        <p:spPr>
          <a:xfrm rot="12067833">
            <a:off x="3584082" y="5437836"/>
            <a:ext cx="1104900" cy="914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18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472A431-1F94-4F86-81CE-EA3BF3016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A899F262-1C67-4BF8-B0FA-24674DDADF79}"/>
              </a:ext>
            </a:extLst>
          </p:cNvPr>
          <p:cNvSpPr/>
          <p:nvPr/>
        </p:nvSpPr>
        <p:spPr>
          <a:xfrm rot="16200000">
            <a:off x="9525740" y="1722267"/>
            <a:ext cx="2459115" cy="1802167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26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94CEA91-D932-48D2-9B4D-FD0E92B45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647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7879999-FF83-4DDC-BDAD-12AB07AA8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401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48411E-D277-40BD-A0A0-2269739F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it-IT" dirty="0"/>
              <a:t>Ho inserito un </a:t>
            </a:r>
            <a:r>
              <a:rPr lang="it-IT" dirty="0" err="1"/>
              <a:t>Livescore</a:t>
            </a:r>
            <a:r>
              <a:rPr lang="it-IT" dirty="0"/>
              <a:t> delle partite di Serie A, ultimi risultati e classifica generale(</a:t>
            </a:r>
            <a:r>
              <a:rPr lang="it-IT" dirty="0">
                <a:solidFill>
                  <a:srgbClr val="FF0000"/>
                </a:solidFill>
              </a:rPr>
              <a:t>2° diapositiva</a:t>
            </a:r>
            <a:r>
              <a:rPr lang="it-IT" dirty="0"/>
              <a:t>);</a:t>
            </a:r>
          </a:p>
          <a:p>
            <a:pPr>
              <a:buFontTx/>
              <a:buChar char="-"/>
            </a:pPr>
            <a:r>
              <a:rPr lang="it-IT" dirty="0"/>
              <a:t>Non sapevo che API mettere nel mio sito in base al mio argomento e quindi ho creato un’altra pagina html dove ci si può andare cliccando «Music» (</a:t>
            </a:r>
            <a:r>
              <a:rPr lang="it-IT" dirty="0">
                <a:solidFill>
                  <a:srgbClr val="FF0000"/>
                </a:solidFill>
              </a:rPr>
              <a:t>3° diapositiva</a:t>
            </a:r>
            <a:r>
              <a:rPr lang="it-IT" dirty="0"/>
              <a:t>) e si può fare la ricerca di album su </a:t>
            </a:r>
            <a:r>
              <a:rPr lang="it-IT" dirty="0" err="1"/>
              <a:t>spotify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4911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TM03457452[[fn=Celestiale]]</Template>
  <TotalTime>0</TotalTime>
  <Words>69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Celestiale</vt:lpstr>
      <vt:lpstr>MHW3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MHW3</dc:title>
  <dc:creator>Cristian Caramma</dc:creator>
  <cp:lastModifiedBy>Cristian Caramma</cp:lastModifiedBy>
  <cp:revision>3</cp:revision>
  <dcterms:created xsi:type="dcterms:W3CDTF">2021-04-27T10:01:38Z</dcterms:created>
  <dcterms:modified xsi:type="dcterms:W3CDTF">2021-04-27T10:32:41Z</dcterms:modified>
</cp:coreProperties>
</file>